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1e444960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1e444960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1e444960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1e444960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1e444960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1e444960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1e444960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1e444960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1e444960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1e444960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1e444960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1e444960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1e444960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1e444960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1e444960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1e444960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1e444960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1e444960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1e444960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1e444960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1e44496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1e44496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1e444960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1e444960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1e444960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1e444960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1e444960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1e444960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1e444960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1e444960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1e4449608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1e4449608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1e444960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1e444960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1e444960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1e444960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1e444960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1e444960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1e444960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1e444960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093e286e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093e286e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093e286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093e286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093e286e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093e286e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093e286e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093e286e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29b8bc4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29b8bc4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093e286e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093e286e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093e286e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093e286e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093e286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093e286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1e44496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1e44496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1e444960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1e444960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1e444960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1e444960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00" y="121325"/>
            <a:ext cx="8860574" cy="49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5" y="152400"/>
            <a:ext cx="86515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38" y="152400"/>
            <a:ext cx="86243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50" y="152400"/>
            <a:ext cx="86373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50" y="152400"/>
            <a:ext cx="86262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88" y="152400"/>
            <a:ext cx="86444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00" y="152400"/>
            <a:ext cx="86640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75" y="152400"/>
            <a:ext cx="86314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50" y="152400"/>
            <a:ext cx="86262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25" y="152400"/>
            <a:ext cx="863535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38" y="152400"/>
            <a:ext cx="86031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25" y="74675"/>
            <a:ext cx="8909876" cy="50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13" y="152400"/>
            <a:ext cx="86101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50" y="152400"/>
            <a:ext cx="85941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75" y="152400"/>
            <a:ext cx="861723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00" y="152400"/>
            <a:ext cx="86334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5" y="152400"/>
            <a:ext cx="86515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88" y="152400"/>
            <a:ext cx="86444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82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3" y="152400"/>
            <a:ext cx="864248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5" y="152400"/>
            <a:ext cx="86515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 rotWithShape="1">
          <a:blip r:embed="rId3">
            <a:alphaModFix/>
          </a:blip>
          <a:srcRect b="16606" l="6312" r="24621" t="14456"/>
          <a:stretch/>
        </p:blipFill>
        <p:spPr>
          <a:xfrm>
            <a:off x="198162" y="117187"/>
            <a:ext cx="8747676" cy="49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38" y="152400"/>
            <a:ext cx="866592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 rotWithShape="1">
          <a:blip r:embed="rId3">
            <a:alphaModFix/>
          </a:blip>
          <a:srcRect b="17037" l="6439" r="24619" t="14674"/>
          <a:stretch/>
        </p:blipFill>
        <p:spPr>
          <a:xfrm>
            <a:off x="131651" y="98850"/>
            <a:ext cx="8880701" cy="49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 rotWithShape="1">
          <a:blip r:embed="rId3">
            <a:alphaModFix/>
          </a:blip>
          <a:srcRect b="16822" l="5953" r="24495" t="14458"/>
          <a:stretch/>
        </p:blipFill>
        <p:spPr>
          <a:xfrm>
            <a:off x="142887" y="111113"/>
            <a:ext cx="8858227" cy="49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88" y="152400"/>
            <a:ext cx="861723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5" y="152400"/>
            <a:ext cx="86515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00" y="152400"/>
            <a:ext cx="86568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63" y="152400"/>
            <a:ext cx="859208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3" y="152400"/>
            <a:ext cx="864248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50" y="152400"/>
            <a:ext cx="86262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50" y="152400"/>
            <a:ext cx="86262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